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04B37-0BD5-4603-8798-CFF8B592A6D6}" v="116" dt="2020-10-15T15:00:57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E294D7E-329A-43EB-98F8-1924F5F35EE1}"/>
              </a:ext>
            </a:extLst>
          </p:cNvPr>
          <p:cNvSpPr txBox="1"/>
          <p:nvPr/>
        </p:nvSpPr>
        <p:spPr>
          <a:xfrm>
            <a:off x="851175" y="2643188"/>
            <a:ext cx="82036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b="1" dirty="0">
                <a:solidFill>
                  <a:srgbClr val="264A0E"/>
                </a:solidFill>
                <a:latin typeface="Arial"/>
                <a:ea typeface="+mn-lt"/>
                <a:cs typeface="+mn-lt"/>
              </a:rPr>
              <a:t>za Váš příspěvek do potravinové sbírky, která se konala v roce </a:t>
            </a:r>
            <a:r>
              <a:rPr lang="cs-CZ" b="1" dirty="0" smtClean="0">
                <a:solidFill>
                  <a:srgbClr val="264A0E"/>
                </a:solidFill>
                <a:latin typeface="Arial"/>
                <a:ea typeface="+mn-lt"/>
                <a:cs typeface="+mn-lt"/>
              </a:rPr>
              <a:t>2023</a:t>
            </a:r>
            <a:endParaRPr lang="cs-CZ" b="1" dirty="0">
              <a:solidFill>
                <a:srgbClr val="264A0E"/>
              </a:solidFill>
              <a:latin typeface="Arial"/>
              <a:cs typeface="Arial"/>
            </a:endParaRPr>
          </a:p>
          <a:p>
            <a:pPr algn="ctr"/>
            <a:r>
              <a:rPr lang="cs-CZ" b="1" dirty="0">
                <a:solidFill>
                  <a:srgbClr val="264A0E"/>
                </a:solidFill>
                <a:latin typeface="Arial"/>
                <a:ea typeface="+mn-lt"/>
                <a:cs typeface="+mn-lt"/>
              </a:rPr>
              <a:t>při příležitosti Mezinárodního dne za vymýcení chudoby.</a:t>
            </a:r>
            <a:endParaRPr lang="cs-CZ" b="1" dirty="0">
              <a:solidFill>
                <a:srgbClr val="264A0E"/>
              </a:solidFill>
              <a:latin typeface="Arial"/>
              <a:cs typeface="Arial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C770D7F-7D99-4D29-9AA6-E353EE06E052}"/>
              </a:ext>
            </a:extLst>
          </p:cNvPr>
          <p:cNvSpPr txBox="1"/>
          <p:nvPr/>
        </p:nvSpPr>
        <p:spPr>
          <a:xfrm>
            <a:off x="536220" y="5272088"/>
            <a:ext cx="89183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Vašim příspěvkem pomáháte </a:t>
            </a:r>
            <a:r>
              <a:rPr lang="cs-CZ" b="1" dirty="0" smtClean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Potravinové bance </a:t>
            </a:r>
            <a:r>
              <a:rPr lang="cs-CZ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v </a:t>
            </a:r>
            <a:r>
              <a:rPr lang="cs-CZ" b="1" dirty="0" smtClean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Ostravě podpořit </a:t>
            </a:r>
            <a:r>
              <a:rPr lang="cs-CZ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lidi v nouzi.</a:t>
            </a:r>
            <a:endParaRPr lang="cs-CZ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D57E6A-5F0F-4036-9368-3AAECB0A4648}"/>
              </a:ext>
            </a:extLst>
          </p:cNvPr>
          <p:cNvSpPr txBox="1"/>
          <p:nvPr/>
        </p:nvSpPr>
        <p:spPr>
          <a:xfrm>
            <a:off x="850559" y="5843588"/>
            <a:ext cx="820364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600" b="1" dirty="0">
                <a:solidFill>
                  <a:srgbClr val="264A0E"/>
                </a:solidFill>
                <a:ea typeface="+mn-lt"/>
                <a:cs typeface="+mn-lt"/>
              </a:rPr>
              <a:t>Naše organizace byla podpořena dotacemi</a:t>
            </a:r>
            <a:endParaRPr lang="cs-CZ" sz="1600" b="1">
              <a:solidFill>
                <a:srgbClr val="264A0E"/>
              </a:solidFill>
              <a:cs typeface="Calibri"/>
            </a:endParaRPr>
          </a:p>
          <a:p>
            <a:pPr algn="ctr"/>
            <a:r>
              <a:rPr lang="cs-CZ" sz="1600" b="1" dirty="0">
                <a:solidFill>
                  <a:srgbClr val="264A0E"/>
                </a:solidFill>
                <a:ea typeface="+mn-lt"/>
                <a:cs typeface="+mn-lt"/>
              </a:rPr>
              <a:t>z Ministerstva zemědělství, rozpočtů statutárního</a:t>
            </a:r>
            <a:endParaRPr lang="cs-CZ" sz="1600" b="1">
              <a:solidFill>
                <a:srgbClr val="264A0E"/>
              </a:solidFill>
              <a:cs typeface="Calibri"/>
            </a:endParaRPr>
          </a:p>
          <a:p>
            <a:pPr algn="ctr"/>
            <a:r>
              <a:rPr lang="cs-CZ" sz="1600" b="1" dirty="0">
                <a:solidFill>
                  <a:srgbClr val="264A0E"/>
                </a:solidFill>
                <a:ea typeface="+mn-lt"/>
                <a:cs typeface="+mn-lt"/>
              </a:rPr>
              <a:t>města Ostravy a Moravskoslezského kraje.</a:t>
            </a:r>
          </a:p>
          <a:p>
            <a:pPr algn="ctr"/>
            <a:endParaRPr lang="cs-CZ" b="1" dirty="0">
              <a:solidFill>
                <a:srgbClr val="264A0E"/>
              </a:solidFill>
              <a:latin typeface="Arial"/>
              <a:cs typeface="Calibri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2DFFF96-6C67-40A4-A695-BEA2A7BA2C18}"/>
              </a:ext>
            </a:extLst>
          </p:cNvPr>
          <p:cNvSpPr txBox="1"/>
          <p:nvPr/>
        </p:nvSpPr>
        <p:spPr>
          <a:xfrm>
            <a:off x="3241965" y="4031414"/>
            <a:ext cx="31338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Ve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výši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r>
              <a:rPr lang="en-US" sz="3200" b="1" dirty="0">
                <a:solidFill>
                  <a:srgbClr val="FF0000"/>
                </a:solidFill>
              </a:rPr>
              <a:t> </a:t>
            </a:r>
            <a:r>
              <a:rPr lang="cs-CZ" sz="3200" b="1" smtClean="0">
                <a:solidFill>
                  <a:srgbClr val="FF0000"/>
                </a:solidFill>
              </a:rPr>
              <a:t>57</a:t>
            </a:r>
            <a:r>
              <a:rPr lang="cs-CZ" sz="2800" b="1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Kg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53</Words>
  <Application>Microsoft Office PowerPoint</Application>
  <PresentationFormat>A4 (210 × 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systému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spravce</dc:creator>
  <cp:lastModifiedBy>Koordinatorpomoci | Potravinová banka v Ostravě</cp:lastModifiedBy>
  <cp:revision>108</cp:revision>
  <dcterms:created xsi:type="dcterms:W3CDTF">2020-10-15T14:48:36Z</dcterms:created>
  <dcterms:modified xsi:type="dcterms:W3CDTF">2023-10-25T13:01:53Z</dcterms:modified>
</cp:coreProperties>
</file>